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Default Extension="png" ContentType="image/png"/>
  <Override PartName="/ppt/diagrams/colors1.xml" ContentType="application/vnd.openxmlformats-officedocument.drawingml.diagramColors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diagrams/drawing1.xml" ContentType="application/vnd.ms-office.drawingml.diagramDrawing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diagrams/quickStyle1.xml" ContentType="application/vnd.openxmlformats-officedocument.drawingml.diagramStyle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tableStyles.xml" ContentType="application/vnd.openxmlformats-officedocument.presentationml.tableStyles+xml"/>
  <Override PartName="/ppt/diagrams/layout1.xml" ContentType="application/vnd.openxmlformats-officedocument.drawingml.diagramLayout+xml"/>
  <Default Extension="xlsx" ContentType="application/vnd.openxmlformats-officedocument.spreadsheetml.sheet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diagrams/data1.xml" ContentType="application/vnd.openxmlformats-officedocument.drawingml.diagramData+xml"/>
  <Override PartName="/ppt/charts/chart1.xml" ContentType="application/vnd.openxmlformats-officedocument.drawingml.char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notesMasterIdLst>
    <p:notesMasterId r:id="rId13"/>
  </p:notesMasterIdLst>
  <p:sldIdLst>
    <p:sldId id="266" r:id="rId2"/>
    <p:sldId id="292" r:id="rId3"/>
    <p:sldId id="285" r:id="rId4"/>
    <p:sldId id="284" r:id="rId5"/>
    <p:sldId id="286" r:id="rId6"/>
    <p:sldId id="287" r:id="rId7"/>
    <p:sldId id="288" r:id="rId8"/>
    <p:sldId id="289" r:id="rId9"/>
    <p:sldId id="290" r:id="rId10"/>
    <p:sldId id="291" r:id="rId11"/>
    <p:sldId id="268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20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clrMru>
    <a:srgbClr val="150860"/>
    <a:srgbClr val="1C1573"/>
    <a:srgbClr val="283E84"/>
    <a:srgbClr val="211D71"/>
    <a:srgbClr val="000099"/>
    <a:srgbClr val="1E2F64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6305" autoAdjust="0"/>
  </p:normalViewPr>
  <p:slideViewPr>
    <p:cSldViewPr>
      <p:cViewPr varScale="1">
        <p:scale>
          <a:sx n="79" d="100"/>
          <a:sy n="79" d="100"/>
        </p:scale>
        <p:origin x="-276" y="-78"/>
      </p:cViewPr>
      <p:guideLst>
        <p:guide orient="horz" pos="2208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Office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IN"/>
  <c:style val="43"/>
  <c:chart>
    <c:title>
      <c:layout/>
    </c:title>
    <c:view3D>
      <c:rotX val="30"/>
      <c:perspective val="30"/>
    </c:view3D>
    <c:plotArea>
      <c:layout>
        <c:manualLayout>
          <c:layoutTarget val="inner"/>
          <c:xMode val="edge"/>
          <c:yMode val="edge"/>
          <c:x val="5.0158310907339111E-2"/>
          <c:y val="7.5974878140232474E-2"/>
          <c:w val="0.6060165682414691"/>
          <c:h val="0.82198425196850455"/>
        </c:manualLayout>
      </c:layout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Data Usage</c:v>
                </c:pt>
              </c:strCache>
            </c:strRef>
          </c:tx>
          <c:explosion val="28"/>
          <c:dLbls>
            <c:showVal val="1"/>
            <c:showLeaderLines val="1"/>
          </c:dLbls>
          <c:cat>
            <c:strRef>
              <c:f>Sheet1!$A$2:$A$4</c:f>
              <c:strCache>
                <c:ptCount val="3"/>
                <c:pt idx="0">
                  <c:v>Structured</c:v>
                </c:pt>
                <c:pt idx="1">
                  <c:v>Semi-structured</c:v>
                </c:pt>
                <c:pt idx="2">
                  <c:v>Unstrcutred</c:v>
                </c:pt>
              </c:strCache>
            </c:strRef>
          </c:cat>
          <c:val>
            <c:numRef>
              <c:f>Sheet1!$B$2:$B$4</c:f>
              <c:numCache>
                <c:formatCode>0%</c:formatCode>
                <c:ptCount val="3"/>
                <c:pt idx="0">
                  <c:v>0.1</c:v>
                </c:pt>
                <c:pt idx="1">
                  <c:v>0.1</c:v>
                </c:pt>
                <c:pt idx="2">
                  <c:v>0.8</c:v>
                </c:pt>
              </c:numCache>
            </c:numRef>
          </c:val>
        </c:ser>
      </c:pie3DChart>
    </c:plotArea>
    <c:legend>
      <c:legendPos val="r"/>
      <c:layout/>
    </c:legend>
    <c:plotVisOnly val="1"/>
  </c:chart>
  <c:txPr>
    <a:bodyPr/>
    <a:lstStyle/>
    <a:p>
      <a:pPr>
        <a:defRPr sz="1800"/>
      </a:pPr>
      <a:endParaRPr lang="en-US"/>
    </a:p>
  </c:txPr>
  <c:externalData r:id="rId1"/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1D41B8D-A60C-44CD-88BB-637EE8A8C578}" type="doc">
      <dgm:prSet loTypeId="urn:microsoft.com/office/officeart/2005/8/layout/bList2" loCatId="list" qsTypeId="urn:microsoft.com/office/officeart/2005/8/quickstyle/simple1" qsCatId="simple" csTypeId="urn:microsoft.com/office/officeart/2005/8/colors/accent1_2" csCatId="accent1" phldr="1"/>
      <dgm:spPr/>
    </dgm:pt>
    <dgm:pt modelId="{0FAEEA53-8B46-48EA-B287-612899EF6290}">
      <dgm:prSet phldrT="[Text]"/>
      <dgm:spPr/>
      <dgm:t>
        <a:bodyPr/>
        <a:lstStyle/>
        <a:p>
          <a:r>
            <a:rPr lang="en-US" dirty="0" smtClean="0"/>
            <a:t>Databases	</a:t>
          </a:r>
          <a:endParaRPr lang="en-US" dirty="0"/>
        </a:p>
      </dgm:t>
    </dgm:pt>
    <dgm:pt modelId="{B905BFD9-07D3-4F29-B922-22D0F1205F3B}" type="parTrans" cxnId="{325BD509-CB71-437F-B7FF-F548D8A13C2D}">
      <dgm:prSet/>
      <dgm:spPr/>
      <dgm:t>
        <a:bodyPr/>
        <a:lstStyle/>
        <a:p>
          <a:endParaRPr lang="en-US"/>
        </a:p>
      </dgm:t>
    </dgm:pt>
    <dgm:pt modelId="{B98A0C6B-2FF0-4426-85B3-72FF94413DAE}" type="sibTrans" cxnId="{325BD509-CB71-437F-B7FF-F548D8A13C2D}">
      <dgm:prSet/>
      <dgm:spPr/>
      <dgm:t>
        <a:bodyPr/>
        <a:lstStyle/>
        <a:p>
          <a:endParaRPr lang="en-US"/>
        </a:p>
      </dgm:t>
    </dgm:pt>
    <dgm:pt modelId="{37EBE7D4-B2DB-4295-8498-2EC66C701AA8}">
      <dgm:prSet phldrT="[Text]"/>
      <dgm:spPr/>
      <dgm:t>
        <a:bodyPr/>
        <a:lstStyle/>
        <a:p>
          <a:r>
            <a:rPr lang="en-US" dirty="0" smtClean="0"/>
            <a:t>XML</a:t>
          </a:r>
          <a:endParaRPr lang="en-US" dirty="0"/>
        </a:p>
      </dgm:t>
    </dgm:pt>
    <dgm:pt modelId="{B98A78E9-4B33-4AD7-A909-3B2EB6135798}" type="parTrans" cxnId="{C9F5CEE9-AD10-4498-9392-4696AF3B5D83}">
      <dgm:prSet/>
      <dgm:spPr/>
      <dgm:t>
        <a:bodyPr/>
        <a:lstStyle/>
        <a:p>
          <a:endParaRPr lang="en-US"/>
        </a:p>
      </dgm:t>
    </dgm:pt>
    <dgm:pt modelId="{C9C2C74D-AF75-462E-98EA-0C991F752C30}" type="sibTrans" cxnId="{C9F5CEE9-AD10-4498-9392-4696AF3B5D83}">
      <dgm:prSet/>
      <dgm:spPr/>
      <dgm:t>
        <a:bodyPr/>
        <a:lstStyle/>
        <a:p>
          <a:endParaRPr lang="en-US"/>
        </a:p>
      </dgm:t>
    </dgm:pt>
    <dgm:pt modelId="{59E6C157-C722-4339-AC2D-A5CA519BBE2A}">
      <dgm:prSet phldrT="[Text]"/>
      <dgm:spPr/>
      <dgm:t>
        <a:bodyPr/>
        <a:lstStyle/>
        <a:p>
          <a:r>
            <a:rPr lang="en-US" dirty="0" smtClean="0"/>
            <a:t>Web pages</a:t>
          </a:r>
        </a:p>
        <a:p>
          <a:r>
            <a:rPr lang="en-US" dirty="0" smtClean="0"/>
            <a:t>Images</a:t>
          </a:r>
        </a:p>
      </dgm:t>
    </dgm:pt>
    <dgm:pt modelId="{3A4BB975-B051-48C5-8575-CB040D42D36F}" type="parTrans" cxnId="{A7D178B4-D5E9-4F29-8719-318D55F30C75}">
      <dgm:prSet/>
      <dgm:spPr/>
      <dgm:t>
        <a:bodyPr/>
        <a:lstStyle/>
        <a:p>
          <a:endParaRPr lang="en-US"/>
        </a:p>
      </dgm:t>
    </dgm:pt>
    <dgm:pt modelId="{0579A700-F7C2-4209-98EE-209C90FDFC78}" type="sibTrans" cxnId="{A7D178B4-D5E9-4F29-8719-318D55F30C75}">
      <dgm:prSet/>
      <dgm:spPr/>
      <dgm:t>
        <a:bodyPr/>
        <a:lstStyle/>
        <a:p>
          <a:endParaRPr lang="en-US"/>
        </a:p>
      </dgm:t>
    </dgm:pt>
    <dgm:pt modelId="{9CA5B5BB-5871-4C99-8573-88831DC00CE9}">
      <dgm:prSet/>
      <dgm:spPr/>
      <dgm:t>
        <a:bodyPr/>
        <a:lstStyle/>
        <a:p>
          <a:r>
            <a:rPr lang="en-US" dirty="0" smtClean="0"/>
            <a:t>Structured</a:t>
          </a:r>
          <a:endParaRPr lang="en-US" dirty="0"/>
        </a:p>
      </dgm:t>
    </dgm:pt>
    <dgm:pt modelId="{37E94B4A-AC4B-4166-9F9C-461A8E9346DB}" type="parTrans" cxnId="{F33D0BDA-D093-4538-8091-F5072CD29120}">
      <dgm:prSet/>
      <dgm:spPr/>
      <dgm:t>
        <a:bodyPr/>
        <a:lstStyle/>
        <a:p>
          <a:endParaRPr lang="en-US"/>
        </a:p>
      </dgm:t>
    </dgm:pt>
    <dgm:pt modelId="{CD1E9E8A-4F65-4C9F-A391-4A5295779805}" type="sibTrans" cxnId="{F33D0BDA-D093-4538-8091-F5072CD29120}">
      <dgm:prSet/>
      <dgm:spPr/>
      <dgm:t>
        <a:bodyPr/>
        <a:lstStyle/>
        <a:p>
          <a:endParaRPr lang="en-US"/>
        </a:p>
      </dgm:t>
    </dgm:pt>
    <dgm:pt modelId="{C619BA6E-6610-4FE1-A5A6-86C1D5D5C5EC}">
      <dgm:prSet/>
      <dgm:spPr/>
      <dgm:t>
        <a:bodyPr/>
        <a:lstStyle/>
        <a:p>
          <a:r>
            <a:rPr lang="en-US" dirty="0" smtClean="0"/>
            <a:t>Semi-structured</a:t>
          </a:r>
          <a:endParaRPr lang="en-US" dirty="0"/>
        </a:p>
      </dgm:t>
    </dgm:pt>
    <dgm:pt modelId="{7D302A3A-96B7-4E72-8024-D9FD30B580D2}" type="parTrans" cxnId="{9B2B17BE-3AAA-406B-B1DA-7A34A949103C}">
      <dgm:prSet/>
      <dgm:spPr/>
      <dgm:t>
        <a:bodyPr/>
        <a:lstStyle/>
        <a:p>
          <a:endParaRPr lang="en-US"/>
        </a:p>
      </dgm:t>
    </dgm:pt>
    <dgm:pt modelId="{3A732350-B902-487B-9F86-1BB74A2FAC65}" type="sibTrans" cxnId="{9B2B17BE-3AAA-406B-B1DA-7A34A949103C}">
      <dgm:prSet/>
      <dgm:spPr/>
      <dgm:t>
        <a:bodyPr/>
        <a:lstStyle/>
        <a:p>
          <a:endParaRPr lang="en-US"/>
        </a:p>
      </dgm:t>
    </dgm:pt>
    <dgm:pt modelId="{16A921E2-F42C-4D2E-8513-667BAD5CBBA4}">
      <dgm:prSet/>
      <dgm:spPr/>
      <dgm:t>
        <a:bodyPr/>
        <a:lstStyle/>
        <a:p>
          <a:r>
            <a:rPr lang="en-US" dirty="0" smtClean="0"/>
            <a:t>Unstructured</a:t>
          </a:r>
          <a:endParaRPr lang="en-US" dirty="0"/>
        </a:p>
      </dgm:t>
    </dgm:pt>
    <dgm:pt modelId="{BF3B06B8-DB23-4B43-9DB1-8A63FC428F6F}" type="parTrans" cxnId="{FE146A29-AA82-4D63-8B54-2F3A240D6472}">
      <dgm:prSet/>
      <dgm:spPr/>
      <dgm:t>
        <a:bodyPr/>
        <a:lstStyle/>
        <a:p>
          <a:endParaRPr lang="en-US"/>
        </a:p>
      </dgm:t>
    </dgm:pt>
    <dgm:pt modelId="{F59EDFE7-FF64-4E03-B6EA-E351D412BAAE}" type="sibTrans" cxnId="{FE146A29-AA82-4D63-8B54-2F3A240D6472}">
      <dgm:prSet/>
      <dgm:spPr/>
      <dgm:t>
        <a:bodyPr/>
        <a:lstStyle/>
        <a:p>
          <a:endParaRPr lang="en-US"/>
        </a:p>
      </dgm:t>
    </dgm:pt>
    <dgm:pt modelId="{99CC1EC9-D317-4DAB-972B-8F528055F732}" type="pres">
      <dgm:prSet presAssocID="{91D41B8D-A60C-44CD-88BB-637EE8A8C578}" presName="diagram" presStyleCnt="0">
        <dgm:presLayoutVars>
          <dgm:dir/>
          <dgm:animLvl val="lvl"/>
          <dgm:resizeHandles val="exact"/>
        </dgm:presLayoutVars>
      </dgm:prSet>
      <dgm:spPr/>
    </dgm:pt>
    <dgm:pt modelId="{751B6684-8C08-4F45-A54C-01F2DDF9166E}" type="pres">
      <dgm:prSet presAssocID="{0FAEEA53-8B46-48EA-B287-612899EF6290}" presName="compNode" presStyleCnt="0"/>
      <dgm:spPr/>
    </dgm:pt>
    <dgm:pt modelId="{426EE926-E790-4D85-89CD-10EFA22D2D96}" type="pres">
      <dgm:prSet presAssocID="{0FAEEA53-8B46-48EA-B287-612899EF6290}" presName="childRect" presStyleLbl="bgAcc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504372B-AFFB-497F-9BDE-780747763127}" type="pres">
      <dgm:prSet presAssocID="{0FAEEA53-8B46-48EA-B287-612899EF6290}" presName="parentText" presStyleLbl="node1" presStyleIdx="0" presStyleCnt="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95AE113-8A53-4A28-9F01-D429D6BECDBC}" type="pres">
      <dgm:prSet presAssocID="{0FAEEA53-8B46-48EA-B287-612899EF6290}" presName="parentRect" presStyleLbl="alignNode1" presStyleIdx="0" presStyleCnt="3"/>
      <dgm:spPr/>
      <dgm:t>
        <a:bodyPr/>
        <a:lstStyle/>
        <a:p>
          <a:endParaRPr lang="en-US"/>
        </a:p>
      </dgm:t>
    </dgm:pt>
    <dgm:pt modelId="{DC4C0D85-7619-4085-82CD-DBDA72987B24}" type="pres">
      <dgm:prSet presAssocID="{0FAEEA53-8B46-48EA-B287-612899EF6290}" presName="adorn" presStyleLbl="fgAccFollowNode1" presStyleIdx="0" presStyleCnt="3"/>
      <dgm:spPr/>
    </dgm:pt>
    <dgm:pt modelId="{00B3559C-2039-4D62-B617-CA28B206FE09}" type="pres">
      <dgm:prSet presAssocID="{B98A0C6B-2FF0-4426-85B3-72FF94413DAE}" presName="sibTrans" presStyleLbl="sibTrans2D1" presStyleIdx="0" presStyleCnt="0"/>
      <dgm:spPr/>
      <dgm:t>
        <a:bodyPr/>
        <a:lstStyle/>
        <a:p>
          <a:endParaRPr lang="en-US"/>
        </a:p>
      </dgm:t>
    </dgm:pt>
    <dgm:pt modelId="{B051B3C8-A6FB-4395-822D-69581DA4FA99}" type="pres">
      <dgm:prSet presAssocID="{37EBE7D4-B2DB-4295-8498-2EC66C701AA8}" presName="compNode" presStyleCnt="0"/>
      <dgm:spPr/>
    </dgm:pt>
    <dgm:pt modelId="{2AF3D9C3-4A32-4B70-AE54-1504CC9E7118}" type="pres">
      <dgm:prSet presAssocID="{37EBE7D4-B2DB-4295-8498-2EC66C701AA8}" presName="childRect" presStyleLbl="bgAcc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9215C2F-AE71-4864-BB45-1991B4DFF9E5}" type="pres">
      <dgm:prSet presAssocID="{37EBE7D4-B2DB-4295-8498-2EC66C701AA8}" presName="parentText" presStyleLbl="node1" presStyleIdx="0" presStyleCnt="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F8D32F1-3E32-451D-960B-9B4A1133362A}" type="pres">
      <dgm:prSet presAssocID="{37EBE7D4-B2DB-4295-8498-2EC66C701AA8}" presName="parentRect" presStyleLbl="alignNode1" presStyleIdx="1" presStyleCnt="3"/>
      <dgm:spPr/>
      <dgm:t>
        <a:bodyPr/>
        <a:lstStyle/>
        <a:p>
          <a:endParaRPr lang="en-US"/>
        </a:p>
      </dgm:t>
    </dgm:pt>
    <dgm:pt modelId="{3F0E8F97-E4C2-4367-8A94-4BFB2D8FB2B4}" type="pres">
      <dgm:prSet presAssocID="{37EBE7D4-B2DB-4295-8498-2EC66C701AA8}" presName="adorn" presStyleLbl="fgAccFollowNode1" presStyleIdx="1" presStyleCnt="3"/>
      <dgm:spPr/>
    </dgm:pt>
    <dgm:pt modelId="{8366569C-A29B-4757-B4E9-C8750F022E57}" type="pres">
      <dgm:prSet presAssocID="{C9C2C74D-AF75-462E-98EA-0C991F752C30}" presName="sibTrans" presStyleLbl="sibTrans2D1" presStyleIdx="0" presStyleCnt="0"/>
      <dgm:spPr/>
      <dgm:t>
        <a:bodyPr/>
        <a:lstStyle/>
        <a:p>
          <a:endParaRPr lang="en-US"/>
        </a:p>
      </dgm:t>
    </dgm:pt>
    <dgm:pt modelId="{D89053B7-9B03-46E1-A6CD-3D7CA094D59D}" type="pres">
      <dgm:prSet presAssocID="{59E6C157-C722-4339-AC2D-A5CA519BBE2A}" presName="compNode" presStyleCnt="0"/>
      <dgm:spPr/>
    </dgm:pt>
    <dgm:pt modelId="{A5C0795D-66B1-435D-8604-AF93F3204CCB}" type="pres">
      <dgm:prSet presAssocID="{59E6C157-C722-4339-AC2D-A5CA519BBE2A}" presName="childRect" presStyleLbl="bgAcc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7D2EEDA-9AB5-4F7C-BEB3-549BB099972B}" type="pres">
      <dgm:prSet presAssocID="{59E6C157-C722-4339-AC2D-A5CA519BBE2A}" presName="parentText" presStyleLbl="node1" presStyleIdx="0" presStyleCnt="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12180ED-C0DF-48E3-8592-A3E808B91911}" type="pres">
      <dgm:prSet presAssocID="{59E6C157-C722-4339-AC2D-A5CA519BBE2A}" presName="parentRect" presStyleLbl="alignNode1" presStyleIdx="2" presStyleCnt="3"/>
      <dgm:spPr/>
      <dgm:t>
        <a:bodyPr/>
        <a:lstStyle/>
        <a:p>
          <a:endParaRPr lang="en-US"/>
        </a:p>
      </dgm:t>
    </dgm:pt>
    <dgm:pt modelId="{C1A1CDE7-1B9A-424D-9911-75CF6F9ABB92}" type="pres">
      <dgm:prSet presAssocID="{59E6C157-C722-4339-AC2D-A5CA519BBE2A}" presName="adorn" presStyleLbl="fgAccFollowNode1" presStyleIdx="2" presStyleCnt="3"/>
      <dgm:spPr/>
    </dgm:pt>
  </dgm:ptLst>
  <dgm:cxnLst>
    <dgm:cxn modelId="{A9F8203B-315A-4BC7-BC0D-5ABC8CDB1387}" type="presOf" srcId="{16A921E2-F42C-4D2E-8513-667BAD5CBBA4}" destId="{A5C0795D-66B1-435D-8604-AF93F3204CCB}" srcOrd="0" destOrd="0" presId="urn:microsoft.com/office/officeart/2005/8/layout/bList2"/>
    <dgm:cxn modelId="{187CFA61-275E-46E9-AD31-F0200101A5E4}" type="presOf" srcId="{37EBE7D4-B2DB-4295-8498-2EC66C701AA8}" destId="{E9215C2F-AE71-4864-BB45-1991B4DFF9E5}" srcOrd="0" destOrd="0" presId="urn:microsoft.com/office/officeart/2005/8/layout/bList2"/>
    <dgm:cxn modelId="{0B6F2B1B-CEED-40C3-A570-7CF7637AB9C1}" type="presOf" srcId="{B98A0C6B-2FF0-4426-85B3-72FF94413DAE}" destId="{00B3559C-2039-4D62-B617-CA28B206FE09}" srcOrd="0" destOrd="0" presId="urn:microsoft.com/office/officeart/2005/8/layout/bList2"/>
    <dgm:cxn modelId="{EEC090F4-3CC2-49AE-B173-47AC3F5284DD}" type="presOf" srcId="{C9C2C74D-AF75-462E-98EA-0C991F752C30}" destId="{8366569C-A29B-4757-B4E9-C8750F022E57}" srcOrd="0" destOrd="0" presId="urn:microsoft.com/office/officeart/2005/8/layout/bList2"/>
    <dgm:cxn modelId="{9D4411D2-1498-4038-A841-BACE56E71F0B}" type="presOf" srcId="{59E6C157-C722-4339-AC2D-A5CA519BBE2A}" destId="{312180ED-C0DF-48E3-8592-A3E808B91911}" srcOrd="1" destOrd="0" presId="urn:microsoft.com/office/officeart/2005/8/layout/bList2"/>
    <dgm:cxn modelId="{146E787E-C160-4B51-BCC0-3BEF48C7596C}" type="presOf" srcId="{59E6C157-C722-4339-AC2D-A5CA519BBE2A}" destId="{47D2EEDA-9AB5-4F7C-BEB3-549BB099972B}" srcOrd="0" destOrd="0" presId="urn:microsoft.com/office/officeart/2005/8/layout/bList2"/>
    <dgm:cxn modelId="{9A646124-1B28-4913-8A5F-6EDB80984102}" type="presOf" srcId="{0FAEEA53-8B46-48EA-B287-612899EF6290}" destId="{195AE113-8A53-4A28-9F01-D429D6BECDBC}" srcOrd="1" destOrd="0" presId="urn:microsoft.com/office/officeart/2005/8/layout/bList2"/>
    <dgm:cxn modelId="{AA822982-21D0-472A-8887-168A47AF85F3}" type="presOf" srcId="{0FAEEA53-8B46-48EA-B287-612899EF6290}" destId="{F504372B-AFFB-497F-9BDE-780747763127}" srcOrd="0" destOrd="0" presId="urn:microsoft.com/office/officeart/2005/8/layout/bList2"/>
    <dgm:cxn modelId="{9EE96901-6B46-41A7-B0D9-07792EF5FD12}" type="presOf" srcId="{37EBE7D4-B2DB-4295-8498-2EC66C701AA8}" destId="{FF8D32F1-3E32-451D-960B-9B4A1133362A}" srcOrd="1" destOrd="0" presId="urn:microsoft.com/office/officeart/2005/8/layout/bList2"/>
    <dgm:cxn modelId="{A7D178B4-D5E9-4F29-8719-318D55F30C75}" srcId="{91D41B8D-A60C-44CD-88BB-637EE8A8C578}" destId="{59E6C157-C722-4339-AC2D-A5CA519BBE2A}" srcOrd="2" destOrd="0" parTransId="{3A4BB975-B051-48C5-8575-CB040D42D36F}" sibTransId="{0579A700-F7C2-4209-98EE-209C90FDFC78}"/>
    <dgm:cxn modelId="{F33D0BDA-D093-4538-8091-F5072CD29120}" srcId="{0FAEEA53-8B46-48EA-B287-612899EF6290}" destId="{9CA5B5BB-5871-4C99-8573-88831DC00CE9}" srcOrd="0" destOrd="0" parTransId="{37E94B4A-AC4B-4166-9F9C-461A8E9346DB}" sibTransId="{CD1E9E8A-4F65-4C9F-A391-4A5295779805}"/>
    <dgm:cxn modelId="{9B2B17BE-3AAA-406B-B1DA-7A34A949103C}" srcId="{37EBE7D4-B2DB-4295-8498-2EC66C701AA8}" destId="{C619BA6E-6610-4FE1-A5A6-86C1D5D5C5EC}" srcOrd="0" destOrd="0" parTransId="{7D302A3A-96B7-4E72-8024-D9FD30B580D2}" sibTransId="{3A732350-B902-487B-9F86-1BB74A2FAC65}"/>
    <dgm:cxn modelId="{F06558AB-1366-433E-8B5F-26C1FB5B6840}" type="presOf" srcId="{C619BA6E-6610-4FE1-A5A6-86C1D5D5C5EC}" destId="{2AF3D9C3-4A32-4B70-AE54-1504CC9E7118}" srcOrd="0" destOrd="0" presId="urn:microsoft.com/office/officeart/2005/8/layout/bList2"/>
    <dgm:cxn modelId="{325BD509-CB71-437F-B7FF-F548D8A13C2D}" srcId="{91D41B8D-A60C-44CD-88BB-637EE8A8C578}" destId="{0FAEEA53-8B46-48EA-B287-612899EF6290}" srcOrd="0" destOrd="0" parTransId="{B905BFD9-07D3-4F29-B922-22D0F1205F3B}" sibTransId="{B98A0C6B-2FF0-4426-85B3-72FF94413DAE}"/>
    <dgm:cxn modelId="{15315D86-1A7D-4F41-B174-CF8BB069D32E}" type="presOf" srcId="{91D41B8D-A60C-44CD-88BB-637EE8A8C578}" destId="{99CC1EC9-D317-4DAB-972B-8F528055F732}" srcOrd="0" destOrd="0" presId="urn:microsoft.com/office/officeart/2005/8/layout/bList2"/>
    <dgm:cxn modelId="{FE146A29-AA82-4D63-8B54-2F3A240D6472}" srcId="{59E6C157-C722-4339-AC2D-A5CA519BBE2A}" destId="{16A921E2-F42C-4D2E-8513-667BAD5CBBA4}" srcOrd="0" destOrd="0" parTransId="{BF3B06B8-DB23-4B43-9DB1-8A63FC428F6F}" sibTransId="{F59EDFE7-FF64-4E03-B6EA-E351D412BAAE}"/>
    <dgm:cxn modelId="{BCEDA76B-B271-415C-BCE4-D0F5185A7D0A}" type="presOf" srcId="{9CA5B5BB-5871-4C99-8573-88831DC00CE9}" destId="{426EE926-E790-4D85-89CD-10EFA22D2D96}" srcOrd="0" destOrd="0" presId="urn:microsoft.com/office/officeart/2005/8/layout/bList2"/>
    <dgm:cxn modelId="{C9F5CEE9-AD10-4498-9392-4696AF3B5D83}" srcId="{91D41B8D-A60C-44CD-88BB-637EE8A8C578}" destId="{37EBE7D4-B2DB-4295-8498-2EC66C701AA8}" srcOrd="1" destOrd="0" parTransId="{B98A78E9-4B33-4AD7-A909-3B2EB6135798}" sibTransId="{C9C2C74D-AF75-462E-98EA-0C991F752C30}"/>
    <dgm:cxn modelId="{8E0DADFE-204E-4C62-BA41-2E16AF94020C}" type="presParOf" srcId="{99CC1EC9-D317-4DAB-972B-8F528055F732}" destId="{751B6684-8C08-4F45-A54C-01F2DDF9166E}" srcOrd="0" destOrd="0" presId="urn:microsoft.com/office/officeart/2005/8/layout/bList2"/>
    <dgm:cxn modelId="{2ECC4A13-B801-4DB4-99CE-BD7E36E14099}" type="presParOf" srcId="{751B6684-8C08-4F45-A54C-01F2DDF9166E}" destId="{426EE926-E790-4D85-89CD-10EFA22D2D96}" srcOrd="0" destOrd="0" presId="urn:microsoft.com/office/officeart/2005/8/layout/bList2"/>
    <dgm:cxn modelId="{111293EE-836D-4CA2-81E9-E0233F0ABBE8}" type="presParOf" srcId="{751B6684-8C08-4F45-A54C-01F2DDF9166E}" destId="{F504372B-AFFB-497F-9BDE-780747763127}" srcOrd="1" destOrd="0" presId="urn:microsoft.com/office/officeart/2005/8/layout/bList2"/>
    <dgm:cxn modelId="{A53D7639-3461-4EF9-AD91-E9B5A247D507}" type="presParOf" srcId="{751B6684-8C08-4F45-A54C-01F2DDF9166E}" destId="{195AE113-8A53-4A28-9F01-D429D6BECDBC}" srcOrd="2" destOrd="0" presId="urn:microsoft.com/office/officeart/2005/8/layout/bList2"/>
    <dgm:cxn modelId="{3A4D72CD-269D-4B83-8F3B-6B1A2EBB9A94}" type="presParOf" srcId="{751B6684-8C08-4F45-A54C-01F2DDF9166E}" destId="{DC4C0D85-7619-4085-82CD-DBDA72987B24}" srcOrd="3" destOrd="0" presId="urn:microsoft.com/office/officeart/2005/8/layout/bList2"/>
    <dgm:cxn modelId="{9A0150B0-46DB-4029-9217-35A9A1F99964}" type="presParOf" srcId="{99CC1EC9-D317-4DAB-972B-8F528055F732}" destId="{00B3559C-2039-4D62-B617-CA28B206FE09}" srcOrd="1" destOrd="0" presId="urn:microsoft.com/office/officeart/2005/8/layout/bList2"/>
    <dgm:cxn modelId="{D0E597B0-FB27-477A-B4A2-1E455CE346A0}" type="presParOf" srcId="{99CC1EC9-D317-4DAB-972B-8F528055F732}" destId="{B051B3C8-A6FB-4395-822D-69581DA4FA99}" srcOrd="2" destOrd="0" presId="urn:microsoft.com/office/officeart/2005/8/layout/bList2"/>
    <dgm:cxn modelId="{31C24B61-C0CF-4868-B71E-077ACAA1B206}" type="presParOf" srcId="{B051B3C8-A6FB-4395-822D-69581DA4FA99}" destId="{2AF3D9C3-4A32-4B70-AE54-1504CC9E7118}" srcOrd="0" destOrd="0" presId="urn:microsoft.com/office/officeart/2005/8/layout/bList2"/>
    <dgm:cxn modelId="{F07A1E1B-0BCB-4212-864C-BDCFBF1F7B09}" type="presParOf" srcId="{B051B3C8-A6FB-4395-822D-69581DA4FA99}" destId="{E9215C2F-AE71-4864-BB45-1991B4DFF9E5}" srcOrd="1" destOrd="0" presId="urn:microsoft.com/office/officeart/2005/8/layout/bList2"/>
    <dgm:cxn modelId="{EDC596C3-7C6F-4F57-B1D5-6357FA54631C}" type="presParOf" srcId="{B051B3C8-A6FB-4395-822D-69581DA4FA99}" destId="{FF8D32F1-3E32-451D-960B-9B4A1133362A}" srcOrd="2" destOrd="0" presId="urn:microsoft.com/office/officeart/2005/8/layout/bList2"/>
    <dgm:cxn modelId="{78940A03-5B75-4F19-850D-37882AF85A7E}" type="presParOf" srcId="{B051B3C8-A6FB-4395-822D-69581DA4FA99}" destId="{3F0E8F97-E4C2-4367-8A94-4BFB2D8FB2B4}" srcOrd="3" destOrd="0" presId="urn:microsoft.com/office/officeart/2005/8/layout/bList2"/>
    <dgm:cxn modelId="{9195D07A-BDF1-47AD-BAD9-96992472CA13}" type="presParOf" srcId="{99CC1EC9-D317-4DAB-972B-8F528055F732}" destId="{8366569C-A29B-4757-B4E9-C8750F022E57}" srcOrd="3" destOrd="0" presId="urn:microsoft.com/office/officeart/2005/8/layout/bList2"/>
    <dgm:cxn modelId="{6FC7E9E0-B369-454F-A192-A20E79CFEEAE}" type="presParOf" srcId="{99CC1EC9-D317-4DAB-972B-8F528055F732}" destId="{D89053B7-9B03-46E1-A6CD-3D7CA094D59D}" srcOrd="4" destOrd="0" presId="urn:microsoft.com/office/officeart/2005/8/layout/bList2"/>
    <dgm:cxn modelId="{DC4F3743-2F40-4017-A062-A211BD6CC298}" type="presParOf" srcId="{D89053B7-9B03-46E1-A6CD-3D7CA094D59D}" destId="{A5C0795D-66B1-435D-8604-AF93F3204CCB}" srcOrd="0" destOrd="0" presId="urn:microsoft.com/office/officeart/2005/8/layout/bList2"/>
    <dgm:cxn modelId="{78486700-6506-4DD7-BFBA-1257FEECCFCF}" type="presParOf" srcId="{D89053B7-9B03-46E1-A6CD-3D7CA094D59D}" destId="{47D2EEDA-9AB5-4F7C-BEB3-549BB099972B}" srcOrd="1" destOrd="0" presId="urn:microsoft.com/office/officeart/2005/8/layout/bList2"/>
    <dgm:cxn modelId="{144B12B5-1233-4DF6-A7EB-E25C8F4F2BDB}" type="presParOf" srcId="{D89053B7-9B03-46E1-A6CD-3D7CA094D59D}" destId="{312180ED-C0DF-48E3-8592-A3E808B91911}" srcOrd="2" destOrd="0" presId="urn:microsoft.com/office/officeart/2005/8/layout/bList2"/>
    <dgm:cxn modelId="{E69A92E6-443A-4EC3-86F4-53D81B2C6AFE}" type="presParOf" srcId="{D89053B7-9B03-46E1-A6CD-3D7CA094D59D}" destId="{C1A1CDE7-1B9A-424D-9911-75CF6F9ABB92}" srcOrd="3" destOrd="0" presId="urn:microsoft.com/office/officeart/2005/8/layout/bList2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426EE926-E790-4D85-89CD-10EFA22D2D96}">
      <dsp:nvSpPr>
        <dsp:cNvPr id="0" name=""/>
        <dsp:cNvSpPr/>
      </dsp:nvSpPr>
      <dsp:spPr>
        <a:xfrm>
          <a:off x="4120" y="1011016"/>
          <a:ext cx="1779546" cy="1328393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76200" rIns="25400" bIns="2540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Structured</a:t>
          </a:r>
          <a:endParaRPr lang="en-US" sz="2000" kern="1200" dirty="0"/>
        </a:p>
      </dsp:txBody>
      <dsp:txXfrm>
        <a:off x="4120" y="1011016"/>
        <a:ext cx="1779546" cy="1328393"/>
      </dsp:txXfrm>
    </dsp:sp>
    <dsp:sp modelId="{195AE113-8A53-4A28-9F01-D429D6BECDBC}">
      <dsp:nvSpPr>
        <dsp:cNvPr id="0" name=""/>
        <dsp:cNvSpPr/>
      </dsp:nvSpPr>
      <dsp:spPr>
        <a:xfrm>
          <a:off x="4120" y="2339410"/>
          <a:ext cx="1779546" cy="57120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0" rIns="21590" bIns="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Databases	</a:t>
          </a:r>
          <a:endParaRPr lang="en-US" sz="1700" kern="1200" dirty="0"/>
        </a:p>
      </dsp:txBody>
      <dsp:txXfrm>
        <a:off x="4120" y="2339410"/>
        <a:ext cx="1253201" cy="571209"/>
      </dsp:txXfrm>
    </dsp:sp>
    <dsp:sp modelId="{DC4C0D85-7619-4085-82CD-DBDA72987B24}">
      <dsp:nvSpPr>
        <dsp:cNvPr id="0" name=""/>
        <dsp:cNvSpPr/>
      </dsp:nvSpPr>
      <dsp:spPr>
        <a:xfrm>
          <a:off x="1307662" y="2430141"/>
          <a:ext cx="622841" cy="622841"/>
        </a:xfrm>
        <a:prstGeom prst="ellipse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AF3D9C3-4A32-4B70-AE54-1504CC9E7118}">
      <dsp:nvSpPr>
        <dsp:cNvPr id="0" name=""/>
        <dsp:cNvSpPr/>
      </dsp:nvSpPr>
      <dsp:spPr>
        <a:xfrm>
          <a:off x="2084808" y="1011016"/>
          <a:ext cx="1779546" cy="1328393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76200" rIns="25400" bIns="2540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Semi-structured</a:t>
          </a:r>
          <a:endParaRPr lang="en-US" sz="2000" kern="1200" dirty="0"/>
        </a:p>
      </dsp:txBody>
      <dsp:txXfrm>
        <a:off x="2084808" y="1011016"/>
        <a:ext cx="1779546" cy="1328393"/>
      </dsp:txXfrm>
    </dsp:sp>
    <dsp:sp modelId="{FF8D32F1-3E32-451D-960B-9B4A1133362A}">
      <dsp:nvSpPr>
        <dsp:cNvPr id="0" name=""/>
        <dsp:cNvSpPr/>
      </dsp:nvSpPr>
      <dsp:spPr>
        <a:xfrm>
          <a:off x="2084808" y="2339410"/>
          <a:ext cx="1779546" cy="57120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0" rIns="21590" bIns="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XML</a:t>
          </a:r>
          <a:endParaRPr lang="en-US" sz="1700" kern="1200" dirty="0"/>
        </a:p>
      </dsp:txBody>
      <dsp:txXfrm>
        <a:off x="2084808" y="2339410"/>
        <a:ext cx="1253201" cy="571209"/>
      </dsp:txXfrm>
    </dsp:sp>
    <dsp:sp modelId="{3F0E8F97-E4C2-4367-8A94-4BFB2D8FB2B4}">
      <dsp:nvSpPr>
        <dsp:cNvPr id="0" name=""/>
        <dsp:cNvSpPr/>
      </dsp:nvSpPr>
      <dsp:spPr>
        <a:xfrm>
          <a:off x="3388350" y="2430141"/>
          <a:ext cx="622841" cy="622841"/>
        </a:xfrm>
        <a:prstGeom prst="ellipse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5C0795D-66B1-435D-8604-AF93F3204CCB}">
      <dsp:nvSpPr>
        <dsp:cNvPr id="0" name=""/>
        <dsp:cNvSpPr/>
      </dsp:nvSpPr>
      <dsp:spPr>
        <a:xfrm>
          <a:off x="4165496" y="1011016"/>
          <a:ext cx="1779546" cy="1328393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76200" rIns="25400" bIns="2540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Unstructured</a:t>
          </a:r>
          <a:endParaRPr lang="en-US" sz="2000" kern="1200" dirty="0"/>
        </a:p>
      </dsp:txBody>
      <dsp:txXfrm>
        <a:off x="4165496" y="1011016"/>
        <a:ext cx="1779546" cy="1328393"/>
      </dsp:txXfrm>
    </dsp:sp>
    <dsp:sp modelId="{312180ED-C0DF-48E3-8592-A3E808B91911}">
      <dsp:nvSpPr>
        <dsp:cNvPr id="0" name=""/>
        <dsp:cNvSpPr/>
      </dsp:nvSpPr>
      <dsp:spPr>
        <a:xfrm>
          <a:off x="4165496" y="2339410"/>
          <a:ext cx="1779546" cy="57120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0" rIns="21590" bIns="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Web pages</a:t>
          </a:r>
        </a:p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Images</a:t>
          </a:r>
        </a:p>
      </dsp:txBody>
      <dsp:txXfrm>
        <a:off x="4165496" y="2339410"/>
        <a:ext cx="1253201" cy="571209"/>
      </dsp:txXfrm>
    </dsp:sp>
    <dsp:sp modelId="{C1A1CDE7-1B9A-424D-9911-75CF6F9ABB92}">
      <dsp:nvSpPr>
        <dsp:cNvPr id="0" name=""/>
        <dsp:cNvSpPr/>
      </dsp:nvSpPr>
      <dsp:spPr>
        <a:xfrm>
          <a:off x="5469038" y="2430141"/>
          <a:ext cx="622841" cy="622841"/>
        </a:xfrm>
        <a:prstGeom prst="ellipse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bList2">
  <dgm:title val=""/>
  <dgm:desc val=""/>
  <dgm:catLst>
    <dgm:cat type="list" pri="7000"/>
    <dgm:cat type="convert" pri="1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dir/>
      <dgm:animLvl val="lvl"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08"/>
      <dgm:constr type="sp" refType="w" refFor="ch" refForName="compNode" op="equ" fact="0.16"/>
      <dgm:constr type="primFontSz" for="des" forName="parentText" op="equ" val="65"/>
      <dgm:constr type="primFontSz" for="des" forName="childRect" op="equ" val="65"/>
    </dgm:constrLst>
    <dgm:ruleLst/>
    <dgm:forEach name="nodesForEach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/>
        <dgm:choose name="Name3">
          <dgm:if name="Name4" axis="self" func="var" arg="dir" op="equ" val="norm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l" for="ch" forName="childRect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l" for="ch" forName="parentText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l" for="ch" forName="parentRect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r" for="ch" forName="adorn" refType="w"/>
            </dgm:constrLst>
          </dgm:if>
          <dgm:else name="Name5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r" for="ch" forName="childRect" refType="w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r" for="ch" forName="parentText" refType="w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r" for="ch" forName="parentRect" refType="w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l" for="ch" forName="adorn"/>
            </dgm:constrLst>
          </dgm:else>
        </dgm:choose>
        <dgm:ruleLst/>
        <dgm:layoutNode name="childRect" styleLbl="b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2SameRect" r:blip="">
            <dgm:adjLst>
              <dgm:adj idx="1" val="0.08"/>
            </dgm:adjLst>
          </dgm:shape>
          <dgm:presOf axis="des" ptType="node"/>
          <dgm:constrLst>
            <dgm:constr type="secFontSz" refType="primFontSz"/>
            <dgm:constr type="tMarg" refType="primFontSz" fact="0.3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Text">
          <dgm:varLst>
            <dgm:chMax val="0"/>
            <dgm:bulletEnabled val="1"/>
          </dgm:varLst>
          <dgm:choose name="Name6">
            <dgm:if name="Name7" func="var" arg="dir" op="equ" val="norm">
              <dgm:alg type="tx">
                <dgm:param type="parTxLTRAlign" val="l"/>
                <dgm:param type="parTxRTLAlign" val="l"/>
              </dgm:alg>
            </dgm:if>
            <dgm:else name="Name8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ect" r:blip="" zOrderOff="1" hideGeom="1">
            <dgm:adjLst/>
          </dgm:shape>
          <dgm:presOf axis="self" ptType="node"/>
          <dgm:constrLst>
            <dgm:constr type="tMarg"/>
            <dgm:constr type="bMarg"/>
            <dgm:constr type="lMarg" refType="primFontSz" fact="0.3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Rect" styleLbl="alignNode1">
          <dgm:alg type="sp"/>
          <dgm:shape xmlns:r="http://schemas.openxmlformats.org/officeDocument/2006/relationships" type="rect" r:blip="">
            <dgm:adjLst/>
          </dgm:shape>
          <dgm:presOf axis="self" ptType="node"/>
          <dgm:constrLst/>
          <dgm:ruleLst/>
        </dgm:layoutNode>
        <dgm:layoutNode name="adorn" styleLbl="fgAccFollowNod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w" val="1"/>
            <dgm:constr type="h" refType="w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2EAAB2-9271-4BDD-97AF-EBC135F5D5A0}" type="datetimeFigureOut">
              <a:rPr lang="en-US" smtClean="0"/>
              <a:pPr/>
              <a:t>8/5/2019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B1DED4-035E-4548-AB9E-F9B1FE638F5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6308022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print">
            <a:grayscl/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3186" b="1180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441" cy="6858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550646"/>
            <a:ext cx="9680189" cy="17927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-447353"/>
            <a:ext cx="10744203" cy="805815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0" y="2549769"/>
            <a:ext cx="7330831" cy="1600725"/>
          </a:xfrm>
        </p:spPr>
        <p:txBody>
          <a:bodyPr anchor="ctr">
            <a:normAutofit/>
          </a:bodyPr>
          <a:lstStyle>
            <a:lvl1pPr algn="r"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dirty="0" smtClean="0"/>
              <a:t>Click to edit Course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08431" y="4452630"/>
            <a:ext cx="5994400" cy="343327"/>
          </a:xfrm>
        </p:spPr>
        <p:txBody>
          <a:bodyPr anchor="ctr">
            <a:normAutofit/>
          </a:bodyPr>
          <a:lstStyle>
            <a:lvl1pPr marL="0" indent="0" algn="r">
              <a:buNone/>
              <a:defRPr sz="17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 smtClean="0"/>
              <a:t>Click to edit SME’s name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299" y="896875"/>
            <a:ext cx="3096631" cy="108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116" y="4800600"/>
            <a:ext cx="5124715" cy="21336"/>
          </a:xfrm>
          <a:prstGeom prst="rect">
            <a:avLst/>
          </a:prstGeom>
        </p:spPr>
      </p:pic>
      <p:sp>
        <p:nvSpPr>
          <p:cNvPr id="22" name="Text Placeholder 21"/>
          <p:cNvSpPr>
            <a:spLocks noGrp="1"/>
          </p:cNvSpPr>
          <p:nvPr>
            <p:ph type="body" sz="quarter" idx="14"/>
          </p:nvPr>
        </p:nvSpPr>
        <p:spPr>
          <a:xfrm>
            <a:off x="5189412" y="4826977"/>
            <a:ext cx="6713419" cy="1108563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sz="1700">
                <a:solidFill>
                  <a:srgbClr val="1C1573"/>
                </a:solidFill>
                <a:latin typeface="Helvetica" panose="020B0604020202030204" pitchFamily="34" charset="0"/>
              </a:defRPr>
            </a:lvl1pPr>
          </a:lstStyle>
          <a:p>
            <a:pPr lvl="0"/>
            <a:r>
              <a:rPr lang="en-US" dirty="0" smtClean="0"/>
              <a:t>Click to edit </a:t>
            </a:r>
          </a:p>
          <a:p>
            <a:pPr lvl="0"/>
            <a:r>
              <a:rPr lang="en-US" dirty="0" smtClean="0"/>
              <a:t>text</a:t>
            </a:r>
          </a:p>
        </p:txBody>
      </p:sp>
    </p:spTree>
    <p:extLst>
      <p:ext uri="{BB962C8B-B14F-4D97-AF65-F5344CB8AC3E}">
        <p14:creationId xmlns="" xmlns:p14="http://schemas.microsoft.com/office/powerpoint/2010/main" val="1661812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1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335" y="2482116"/>
            <a:ext cx="8848465" cy="2130566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1831508" y="2575123"/>
            <a:ext cx="8666988" cy="19368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Helvetica" panose="020B060402020203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 smtClean="0"/>
              <a:t>Click to edit Session title</a:t>
            </a:r>
            <a:endParaRPr lang="en-US" sz="3600" dirty="0"/>
          </a:p>
        </p:txBody>
      </p:sp>
    </p:spTree>
    <p:extLst>
      <p:ext uri="{BB962C8B-B14F-4D97-AF65-F5344CB8AC3E}">
        <p14:creationId xmlns="" xmlns:p14="http://schemas.microsoft.com/office/powerpoint/2010/main" val="1461970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10668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0569"/>
            <a:ext cx="9321800" cy="764364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2728913"/>
          </a:xfrm>
        </p:spPr>
        <p:txBody>
          <a:bodyPr/>
          <a:lstStyle>
            <a:lvl1pPr>
              <a:defRPr sz="1800">
                <a:latin typeface="Helvetica" panose="020B0604020202030204" pitchFamily="34" charset="0"/>
              </a:defRPr>
            </a:lvl1pPr>
            <a:lvl2pPr>
              <a:defRPr sz="1600">
                <a:latin typeface="Helvetica" panose="020B0604020202030204" pitchFamily="34" charset="0"/>
              </a:defRPr>
            </a:lvl2pPr>
            <a:lvl3pPr>
              <a:defRPr sz="1400">
                <a:latin typeface="Helvetica" panose="020B0604020202030204" pitchFamily="34" charset="0"/>
              </a:defRPr>
            </a:lvl3pPr>
            <a:lvl4pPr>
              <a:defRPr sz="1200">
                <a:latin typeface="Helvetica" panose="020B0604020202030204" pitchFamily="34" charset="0"/>
              </a:defRPr>
            </a:lvl4pPr>
            <a:lvl5pPr>
              <a:defRPr sz="12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="" xmlns:p14="http://schemas.microsoft.com/office/powerpoint/2010/main" val="13615429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r">
              <a:defRPr sz="5400" b="1">
                <a:solidFill>
                  <a:srgbClr val="150860"/>
                </a:solidFill>
                <a:latin typeface="Helvetica"/>
                <a:cs typeface="Helvetica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r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Helvetica Light"/>
                <a:cs typeface="Helvetica Ligh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7506871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4046184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29" r:id="rId2"/>
    <p:sldLayoutId id="2147483739" r:id="rId3"/>
    <p:sldLayoutId id="2147483740" r:id="rId4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jain6968/big-data-ecosystem-b0e4c923d7aa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uru99.com/what-is-big-data.html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14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10" Type="http://schemas.openxmlformats.org/officeDocument/2006/relationships/image" Target="../media/image17.pn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guru99.com/what-is-big-data.html" TargetMode="Externa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572000" y="2549769"/>
            <a:ext cx="7330831" cy="1793631"/>
          </a:xfrm>
        </p:spPr>
        <p:txBody>
          <a:bodyPr/>
          <a:lstStyle/>
          <a:p>
            <a:r>
              <a:rPr lang="en-US" dirty="0" smtClean="0"/>
              <a:t>Big Data Systems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1800" smtClean="0">
                <a:solidFill>
                  <a:srgbClr val="211D71"/>
                </a:solidFill>
              </a:rPr>
              <a:t>Pravin Y Pawar</a:t>
            </a:r>
            <a:endParaRPr lang="en-US" sz="1800" dirty="0">
              <a:solidFill>
                <a:srgbClr val="211D7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79725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Big Data Ecosystem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571999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Landscape of Big Data Systems</a:t>
            </a:r>
            <a:endParaRPr lang="en-IN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67000" y="1600200"/>
            <a:ext cx="6665913" cy="4562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1752600" y="6400800"/>
            <a:ext cx="807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Source : </a:t>
            </a:r>
            <a:r>
              <a:rPr lang="en-IN" dirty="0" smtClean="0">
                <a:hlinkClick r:id="rId3"/>
              </a:rPr>
              <a:t>https://medium.com/@jain6968/big-data-ecosystem-b0e4c923d7aa</a:t>
            </a:r>
            <a:endParaRPr lang="en-IN" dirty="0"/>
          </a:p>
        </p:txBody>
      </p:sp>
    </p:spTree>
    <p:extLst>
      <p:ext uri="{BB962C8B-B14F-4D97-AF65-F5344CB8AC3E}">
        <p14:creationId xmlns="" xmlns:p14="http://schemas.microsoft.com/office/powerpoint/2010/main" val="1847481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657600"/>
            <a:ext cx="10515600" cy="904875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5205413"/>
            <a:ext cx="10515600" cy="1500187"/>
          </a:xfrm>
        </p:spPr>
        <p:txBody>
          <a:bodyPr/>
          <a:lstStyle/>
          <a:p>
            <a:r>
              <a:rPr lang="en-US" dirty="0" smtClean="0"/>
              <a:t>In our next session: </a:t>
            </a:r>
            <a:r>
              <a:rPr lang="en-IN" dirty="0" smtClean="0"/>
              <a:t>Desired Properties of Big Data Systems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4195798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Growth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038599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Data Generation </a:t>
            </a:r>
            <a:endParaRPr lang="en-IN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71800" y="2286000"/>
            <a:ext cx="6324600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914400" y="6096000"/>
            <a:ext cx="594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Source : </a:t>
            </a:r>
            <a:r>
              <a:rPr lang="en-IN" dirty="0" smtClean="0">
                <a:hlinkClick r:id="rId3"/>
              </a:rPr>
              <a:t>https://www.guru99.com/what-is-big-data.html</a:t>
            </a:r>
            <a:endParaRPr lang="en-IN" dirty="0"/>
          </a:p>
        </p:txBody>
      </p:sp>
    </p:spTree>
    <p:extLst>
      <p:ext uri="{BB962C8B-B14F-4D97-AF65-F5344CB8AC3E}">
        <p14:creationId xmlns="" xmlns:p14="http://schemas.microsoft.com/office/powerpoint/2010/main" val="1847481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Big Data	Systems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3886199"/>
          </a:xfrm>
        </p:spPr>
        <p:txBody>
          <a:bodyPr>
            <a:normAutofit/>
          </a:bodyPr>
          <a:lstStyle/>
          <a:p>
            <a:r>
              <a:rPr lang="en-US" dirty="0" smtClean="0"/>
              <a:t>New Paradigm for Data Analytics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What?</a:t>
            </a:r>
            <a:endParaRPr lang="en-IN" dirty="0"/>
          </a:p>
        </p:txBody>
      </p:sp>
      <p:grpSp>
        <p:nvGrpSpPr>
          <p:cNvPr id="7" name="Group 6"/>
          <p:cNvGrpSpPr/>
          <p:nvPr/>
        </p:nvGrpSpPr>
        <p:grpSpPr>
          <a:xfrm>
            <a:off x="3048106" y="2755428"/>
            <a:ext cx="1699969" cy="1402119"/>
            <a:chOff x="106" y="1330940"/>
            <a:chExt cx="1699969" cy="1402119"/>
          </a:xfrm>
        </p:grpSpPr>
        <p:sp>
          <p:nvSpPr>
            <p:cNvPr id="25" name="Rounded Rectangle 24"/>
            <p:cNvSpPr/>
            <p:nvPr/>
          </p:nvSpPr>
          <p:spPr>
            <a:xfrm>
              <a:off x="106" y="1330940"/>
              <a:ext cx="1699969" cy="1402119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6" name="Rounded Rectangle 4"/>
            <p:cNvSpPr/>
            <p:nvPr/>
          </p:nvSpPr>
          <p:spPr>
            <a:xfrm>
              <a:off x="32373" y="1363207"/>
              <a:ext cx="1635435" cy="103713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2395" tIns="112395" rIns="112395" bIns="112395" numCol="1" spcCol="1270" anchor="t" anchorCtr="0">
              <a:noAutofit/>
            </a:bodyPr>
            <a:lstStyle/>
            <a:p>
              <a:pPr marL="285750" lvl="1" indent="-285750" algn="l" defTabSz="26225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endParaRPr lang="en-US" sz="5900" kern="1200" dirty="0"/>
            </a:p>
          </p:txBody>
        </p:sp>
      </p:grpSp>
      <p:sp>
        <p:nvSpPr>
          <p:cNvPr id="8" name=" 5"/>
          <p:cNvSpPr/>
          <p:nvPr/>
        </p:nvSpPr>
        <p:spPr>
          <a:xfrm>
            <a:off x="4023710" y="3162152"/>
            <a:ext cx="1767229" cy="1767229"/>
          </a:xfrm>
          <a:prstGeom prst="leftCircularArrow">
            <a:avLst>
              <a:gd name="adj1" fmla="val 2550"/>
              <a:gd name="adj2" fmla="val 309429"/>
              <a:gd name="adj3" fmla="val 2084940"/>
              <a:gd name="adj4" fmla="val 9024489"/>
              <a:gd name="adj5" fmla="val 2975"/>
            </a:avLst>
          </a:pr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grpSp>
        <p:nvGrpSpPr>
          <p:cNvPr id="9" name="Group 8"/>
          <p:cNvGrpSpPr/>
          <p:nvPr/>
        </p:nvGrpSpPr>
        <p:grpSpPr>
          <a:xfrm>
            <a:off x="3425877" y="3857093"/>
            <a:ext cx="1511084" cy="600908"/>
            <a:chOff x="377877" y="2432605"/>
            <a:chExt cx="1511084" cy="600908"/>
          </a:xfrm>
        </p:grpSpPr>
        <p:sp>
          <p:nvSpPr>
            <p:cNvPr id="23" name="Rounded Rectangle 22"/>
            <p:cNvSpPr/>
            <p:nvPr/>
          </p:nvSpPr>
          <p:spPr>
            <a:xfrm>
              <a:off x="377877" y="2432605"/>
              <a:ext cx="1511084" cy="600908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4" name="Rounded Rectangle 7"/>
            <p:cNvSpPr/>
            <p:nvPr/>
          </p:nvSpPr>
          <p:spPr>
            <a:xfrm>
              <a:off x="395477" y="2450205"/>
              <a:ext cx="1475884" cy="56570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6195" tIns="24130" rIns="36195" bIns="24130" numCol="1" spcCol="1270" anchor="ctr" anchorCtr="0">
              <a:noAutofit/>
            </a:bodyPr>
            <a:lstStyle/>
            <a:p>
              <a:pPr lvl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900" kern="1200" dirty="0" smtClean="0"/>
                <a:t>Data</a:t>
              </a:r>
              <a:endParaRPr lang="en-US" sz="1900" kern="1200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5151572" y="2755428"/>
            <a:ext cx="1699969" cy="1402119"/>
            <a:chOff x="2103572" y="1330940"/>
            <a:chExt cx="1699969" cy="1402119"/>
          </a:xfrm>
        </p:grpSpPr>
        <p:sp>
          <p:nvSpPr>
            <p:cNvPr id="21" name="Rounded Rectangle 20"/>
            <p:cNvSpPr/>
            <p:nvPr/>
          </p:nvSpPr>
          <p:spPr>
            <a:xfrm>
              <a:off x="2103572" y="1330940"/>
              <a:ext cx="1699969" cy="1402119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2" name="Rounded Rectangle 9"/>
            <p:cNvSpPr/>
            <p:nvPr/>
          </p:nvSpPr>
          <p:spPr>
            <a:xfrm>
              <a:off x="2135839" y="1663661"/>
              <a:ext cx="1635435" cy="103713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2395" tIns="112395" rIns="112395" bIns="112395" numCol="1" spcCol="1270" anchor="t" anchorCtr="0">
              <a:noAutofit/>
            </a:bodyPr>
            <a:lstStyle/>
            <a:p>
              <a:pPr marL="285750" lvl="1" indent="-285750" algn="l" defTabSz="26225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endParaRPr lang="en-US" sz="5900" kern="1200" dirty="0"/>
            </a:p>
          </p:txBody>
        </p:sp>
      </p:grpSp>
      <p:sp>
        <p:nvSpPr>
          <p:cNvPr id="11" name="Circular Arrow 10"/>
          <p:cNvSpPr/>
          <p:nvPr/>
        </p:nvSpPr>
        <p:spPr>
          <a:xfrm>
            <a:off x="6113009" y="1928618"/>
            <a:ext cx="1984448" cy="1984448"/>
          </a:xfrm>
          <a:prstGeom prst="circularArrow">
            <a:avLst>
              <a:gd name="adj1" fmla="val 2271"/>
              <a:gd name="adj2" fmla="val 273786"/>
              <a:gd name="adj3" fmla="val 19550703"/>
              <a:gd name="adj4" fmla="val 12575511"/>
              <a:gd name="adj5" fmla="val 2650"/>
            </a:avLst>
          </a:pr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grpSp>
        <p:nvGrpSpPr>
          <p:cNvPr id="12" name="Group 11"/>
          <p:cNvGrpSpPr/>
          <p:nvPr/>
        </p:nvGrpSpPr>
        <p:grpSpPr>
          <a:xfrm>
            <a:off x="5529343" y="2454973"/>
            <a:ext cx="1511084" cy="600908"/>
            <a:chOff x="2481343" y="1030485"/>
            <a:chExt cx="1511084" cy="600908"/>
          </a:xfrm>
        </p:grpSpPr>
        <p:sp>
          <p:nvSpPr>
            <p:cNvPr id="19" name="Rounded Rectangle 18"/>
            <p:cNvSpPr/>
            <p:nvPr/>
          </p:nvSpPr>
          <p:spPr>
            <a:xfrm>
              <a:off x="2481343" y="1030485"/>
              <a:ext cx="1511084" cy="600908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0" name="Rounded Rectangle 12"/>
            <p:cNvSpPr/>
            <p:nvPr/>
          </p:nvSpPr>
          <p:spPr>
            <a:xfrm>
              <a:off x="2498943" y="1048085"/>
              <a:ext cx="1475884" cy="56570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6195" tIns="24130" rIns="36195" bIns="24130" numCol="1" spcCol="1270" anchor="ctr" anchorCtr="0">
              <a:noAutofit/>
            </a:bodyPr>
            <a:lstStyle/>
            <a:p>
              <a:pPr lvl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900" kern="1200" dirty="0" smtClean="0"/>
                <a:t>Information</a:t>
              </a:r>
              <a:endParaRPr lang="en-US" sz="1900" kern="1200" dirty="0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7255037" y="2755428"/>
            <a:ext cx="1699969" cy="1402119"/>
            <a:chOff x="4207037" y="1330940"/>
            <a:chExt cx="1699969" cy="1402119"/>
          </a:xfrm>
        </p:grpSpPr>
        <p:sp>
          <p:nvSpPr>
            <p:cNvPr id="17" name="Rounded Rectangle 16"/>
            <p:cNvSpPr/>
            <p:nvPr/>
          </p:nvSpPr>
          <p:spPr>
            <a:xfrm>
              <a:off x="4207037" y="1330940"/>
              <a:ext cx="1699969" cy="1402119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8" name="Rounded Rectangle 14"/>
            <p:cNvSpPr/>
            <p:nvPr/>
          </p:nvSpPr>
          <p:spPr>
            <a:xfrm>
              <a:off x="4239304" y="1363207"/>
              <a:ext cx="1635435" cy="103713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2395" tIns="112395" rIns="112395" bIns="112395" numCol="1" spcCol="1270" anchor="t" anchorCtr="0">
              <a:noAutofit/>
            </a:bodyPr>
            <a:lstStyle/>
            <a:p>
              <a:pPr marL="285750" lvl="1" indent="-285750" algn="l" defTabSz="26225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endParaRPr lang="en-US" sz="5900" kern="12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7632809" y="3857093"/>
            <a:ext cx="1511084" cy="600908"/>
            <a:chOff x="4584809" y="2432605"/>
            <a:chExt cx="1511084" cy="600908"/>
          </a:xfrm>
        </p:grpSpPr>
        <p:sp>
          <p:nvSpPr>
            <p:cNvPr id="15" name="Rounded Rectangle 14"/>
            <p:cNvSpPr/>
            <p:nvPr/>
          </p:nvSpPr>
          <p:spPr>
            <a:xfrm>
              <a:off x="4584809" y="2432605"/>
              <a:ext cx="1511084" cy="600908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6" name="Rounded Rectangle 16"/>
            <p:cNvSpPr/>
            <p:nvPr/>
          </p:nvSpPr>
          <p:spPr>
            <a:xfrm>
              <a:off x="4602409" y="2450205"/>
              <a:ext cx="1475884" cy="56570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6195" tIns="24130" rIns="36195" bIns="24130" numCol="1" spcCol="1270" anchor="ctr" anchorCtr="0">
              <a:noAutofit/>
            </a:bodyPr>
            <a:lstStyle/>
            <a:p>
              <a:pPr lvl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900" kern="1200" dirty="0" smtClean="0"/>
                <a:t>Insight</a:t>
              </a:r>
              <a:endParaRPr lang="en-US" sz="1900" kern="1200" dirty="0"/>
            </a:p>
          </p:txBody>
        </p:sp>
      </p:grpSp>
      <p:pic>
        <p:nvPicPr>
          <p:cNvPr id="27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81400" y="2438400"/>
            <a:ext cx="860425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" name="Picture 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38800" y="3733800"/>
            <a:ext cx="860425" cy="860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" name="Picture 8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620000" y="2438400"/>
            <a:ext cx="860425" cy="860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1847481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</a:t>
            </a:r>
            <a:r>
              <a:rPr lang="en-US" dirty="0" smtClean="0"/>
              <a:t>a Classification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3276599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Types of Dat</a:t>
            </a:r>
            <a:r>
              <a:rPr lang="en-US" dirty="0" smtClean="0"/>
              <a:t>a </a:t>
            </a:r>
            <a:endParaRPr lang="en-IN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57200" y="274638"/>
            <a:ext cx="7467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elvetica" panose="020B0604020202030204" pitchFamily="34" charset="0"/>
                <a:ea typeface="+mj-ea"/>
                <a:cs typeface="+mj-cs"/>
              </a:rPr>
              <a:t/>
            </a:r>
            <a:b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elvetica" panose="020B0604020202030204" pitchFamily="34" charset="0"/>
                <a:ea typeface="+mj-ea"/>
                <a:cs typeface="+mj-cs"/>
              </a:rPr>
            </a:b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Helvetica" panose="020B0604020202030204" pitchFamily="34" charset="0"/>
              <a:ea typeface="+mj-ea"/>
              <a:cs typeface="+mj-cs"/>
            </a:endParaRPr>
          </a:p>
        </p:txBody>
      </p:sp>
      <p:graphicFrame>
        <p:nvGraphicFramePr>
          <p:cNvPr id="6" name="Diagram 5"/>
          <p:cNvGraphicFramePr/>
          <p:nvPr/>
        </p:nvGraphicFramePr>
        <p:xfrm>
          <a:off x="1524000" y="13970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9372600" y="5105400"/>
            <a:ext cx="1524000" cy="1150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743200" y="3733800"/>
            <a:ext cx="777875" cy="777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5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4876800" y="3810000"/>
            <a:ext cx="716342" cy="6553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6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7010400" y="3810000"/>
            <a:ext cx="731837" cy="625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1847481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Usage Pattern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3733799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Usage Stats</a:t>
            </a:r>
            <a:endParaRPr lang="en-IN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447800" y="0"/>
            <a:ext cx="7467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Helvetica" panose="020B0604020202030204" pitchFamily="34" charset="0"/>
              <a:ea typeface="+mj-ea"/>
              <a:cs typeface="+mj-cs"/>
            </a:endParaRPr>
          </a:p>
        </p:txBody>
      </p:sp>
      <p:graphicFrame>
        <p:nvGraphicFramePr>
          <p:cNvPr id="6" name="Chart 5"/>
          <p:cNvGraphicFramePr/>
          <p:nvPr/>
        </p:nvGraphicFramePr>
        <p:xfrm>
          <a:off x="2514600" y="1935162"/>
          <a:ext cx="6019800" cy="33226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="" xmlns:p14="http://schemas.microsoft.com/office/powerpoint/2010/main" val="1847481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Big Data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343399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Defined</a:t>
            </a:r>
            <a:endParaRPr lang="en-IN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29000" y="1752600"/>
            <a:ext cx="4524375" cy="409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1847481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Big data – by Gartner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419599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95600" y="1752600"/>
            <a:ext cx="6124575" cy="4067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1847481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 V’s of Big Data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038599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Volume, Velocity and Variety</a:t>
            </a:r>
            <a:endParaRPr lang="en-IN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48113" y="1571625"/>
            <a:ext cx="4295775" cy="3714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1847481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Sources of Big Data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267199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New Age Data Sources</a:t>
            </a:r>
            <a:endParaRPr lang="en-IN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71800" y="1905000"/>
            <a:ext cx="5895975" cy="3571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848600" y="914400"/>
            <a:ext cx="2819400" cy="187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839200" y="3886200"/>
            <a:ext cx="312420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2209800"/>
            <a:ext cx="3200400" cy="1933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914400" y="6096000"/>
            <a:ext cx="594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Source : </a:t>
            </a:r>
            <a:r>
              <a:rPr lang="en-IN" dirty="0" smtClean="0">
                <a:hlinkClick r:id="rId6"/>
              </a:rPr>
              <a:t>https://www.guru99.com/what-is-big-data.html</a:t>
            </a:r>
            <a:endParaRPr lang="en-IN" dirty="0"/>
          </a:p>
        </p:txBody>
      </p:sp>
    </p:spTree>
    <p:extLst>
      <p:ext uri="{BB962C8B-B14F-4D97-AF65-F5344CB8AC3E}">
        <p14:creationId xmlns="" xmlns:p14="http://schemas.microsoft.com/office/powerpoint/2010/main" val="1847481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3188</TotalTime>
  <Words>107</Words>
  <Application>Microsoft Office PowerPoint</Application>
  <PresentationFormat>Custom</PresentationFormat>
  <Paragraphs>37</Paragraphs>
  <Slides>11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Office Theme</vt:lpstr>
      <vt:lpstr>Big Data Systems</vt:lpstr>
      <vt:lpstr>Data Growth</vt:lpstr>
      <vt:lpstr>Big Data Systems</vt:lpstr>
      <vt:lpstr>Data Classification</vt:lpstr>
      <vt:lpstr>Data Usage Pattern</vt:lpstr>
      <vt:lpstr>Big Data</vt:lpstr>
      <vt:lpstr>Big data – by Gartner</vt:lpstr>
      <vt:lpstr>3 V’s of Big Data</vt:lpstr>
      <vt:lpstr>Sources of Big Data</vt:lpstr>
      <vt:lpstr>Big Data Ecosystem</vt:lpstr>
      <vt:lpstr>Thank You!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Pravin Pawar</cp:lastModifiedBy>
  <cp:revision>239</cp:revision>
  <dcterms:created xsi:type="dcterms:W3CDTF">2018-10-16T06:13:57Z</dcterms:created>
  <dcterms:modified xsi:type="dcterms:W3CDTF">2019-08-05T09:18:08Z</dcterms:modified>
</cp:coreProperties>
</file>